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5"/>
  </p:notesMasterIdLst>
  <p:sldIdLst>
    <p:sldId id="256" r:id="rId2"/>
    <p:sldId id="257" r:id="rId3"/>
    <p:sldId id="259" r:id="rId4"/>
  </p:sldIdLst>
  <p:sldSz cx="9144000" cy="5143500" type="screen16x9"/>
  <p:notesSz cx="6797675" cy="9926638"/>
  <p:embeddedFontLst>
    <p:embeddedFont>
      <p:font typeface="Open Sans" panose="020B0604020202020204" charset="0"/>
      <p:regular r:id="rId6"/>
      <p:bold r:id="rId7"/>
      <p:italic r:id="rId8"/>
      <p:boldItalic r:id="rId9"/>
    </p:embeddedFont>
    <p:embeddedFont>
      <p:font typeface="Economica" panose="020B0604020202020204" charset="0"/>
      <p:regular r:id="rId10"/>
      <p:bold r:id="rId11"/>
      <p:italic r:id="rId12"/>
      <p:boldItalic r:id="rId13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3300"/>
    <a:srgbClr val="CC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9643" autoAdjust="0"/>
  </p:normalViewPr>
  <p:slideViewPr>
    <p:cSldViewPr snapToGrid="0">
      <p:cViewPr varScale="1">
        <p:scale>
          <a:sx n="138" d="100"/>
          <a:sy n="138" d="100"/>
        </p:scale>
        <p:origin x="834" y="108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3.fntdata"/><Relationship Id="rId13" Type="http://schemas.openxmlformats.org/officeDocument/2006/relationships/font" Target="fonts/font8.fntdata"/><Relationship Id="rId3" Type="http://schemas.openxmlformats.org/officeDocument/2006/relationships/slide" Target="slides/slide2.xml"/><Relationship Id="rId7" Type="http://schemas.openxmlformats.org/officeDocument/2006/relationships/font" Target="fonts/font2.fntdata"/><Relationship Id="rId12" Type="http://schemas.openxmlformats.org/officeDocument/2006/relationships/font" Target="fonts/font7.fntdata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1.fntdata"/><Relationship Id="rId11" Type="http://schemas.openxmlformats.org/officeDocument/2006/relationships/font" Target="fonts/font6.fntdata"/><Relationship Id="rId5" Type="http://schemas.openxmlformats.org/officeDocument/2006/relationships/notesMaster" Target="notesMasters/notesMaster1.xml"/><Relationship Id="rId15" Type="http://schemas.openxmlformats.org/officeDocument/2006/relationships/viewProps" Target="viewProps.xml"/><Relationship Id="rId10" Type="http://schemas.openxmlformats.org/officeDocument/2006/relationships/font" Target="fonts/font5.fntdata"/><Relationship Id="rId4" Type="http://schemas.openxmlformats.org/officeDocument/2006/relationships/slide" Target="slides/slide3.xml"/><Relationship Id="rId9" Type="http://schemas.openxmlformats.org/officeDocument/2006/relationships/font" Target="fonts/font4.fntdata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477184284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gc6f8954bc_0_53:notes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0" name="Google Shape;60;gc6f8954bc_0_53:notes"/>
          <p:cNvSpPr txBox="1">
            <a:spLocks noGrp="1"/>
          </p:cNvSpPr>
          <p:nvPr>
            <p:ph type="body" idx="1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94187717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gc6f8954bc_0_58:notes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6" name="Google Shape;66;gc6f8954bc_0_58:notes"/>
          <p:cNvSpPr txBox="1">
            <a:spLocks noGrp="1"/>
          </p:cNvSpPr>
          <p:nvPr>
            <p:ph type="body" idx="1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39988685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gc6f8954bc_0_90:notes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0" name="Google Shape;100;gc6f8954bc_0_90:notes"/>
          <p:cNvSpPr txBox="1">
            <a:spLocks noGrp="1"/>
          </p:cNvSpPr>
          <p:nvPr>
            <p:ph type="body" idx="1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36506686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>
            <a:off x="2744013" y="756700"/>
            <a:ext cx="1081625" cy="1124950"/>
          </a:xfrm>
          <a:custGeom>
            <a:avLst/>
            <a:gdLst/>
            <a:ahLst/>
            <a:cxnLst/>
            <a:rect l="l" t="t" r="r" b="b"/>
            <a:pathLst>
              <a:path w="43265" h="44998" extrusionOk="0">
                <a:moveTo>
                  <a:pt x="0" y="44998"/>
                </a:moveTo>
                <a:lnTo>
                  <a:pt x="0" y="0"/>
                </a:lnTo>
                <a:lnTo>
                  <a:pt x="43265" y="0"/>
                </a:lnTo>
              </a:path>
            </a:pathLst>
          </a:custGeom>
          <a:noFill/>
          <a:ln w="28575" cap="flat" cmpd="sng">
            <a:solidFill>
              <a:schemeClr val="lt2"/>
            </a:solidFill>
            <a:prstDash val="solid"/>
            <a:miter lim="8000"/>
            <a:headEnd type="none" w="sm" len="sm"/>
            <a:tailEnd type="none" w="sm" len="sm"/>
          </a:ln>
        </p:spPr>
      </p:sp>
      <p:sp>
        <p:nvSpPr>
          <p:cNvPr id="11" name="Google Shape;11;p2"/>
          <p:cNvSpPr/>
          <p:nvPr/>
        </p:nvSpPr>
        <p:spPr>
          <a:xfrm rot="10800000">
            <a:off x="5318350" y="3266725"/>
            <a:ext cx="1081625" cy="1124950"/>
          </a:xfrm>
          <a:custGeom>
            <a:avLst/>
            <a:gdLst/>
            <a:ahLst/>
            <a:cxnLst/>
            <a:rect l="l" t="t" r="r" b="b"/>
            <a:pathLst>
              <a:path w="43265" h="44998" extrusionOk="0">
                <a:moveTo>
                  <a:pt x="0" y="44998"/>
                </a:moveTo>
                <a:lnTo>
                  <a:pt x="0" y="0"/>
                </a:lnTo>
                <a:lnTo>
                  <a:pt x="43265" y="0"/>
                </a:lnTo>
              </a:path>
            </a:pathLst>
          </a:custGeom>
          <a:noFill/>
          <a:ln w="28575" cap="flat" cmpd="sng">
            <a:solidFill>
              <a:schemeClr val="lt2"/>
            </a:solidFill>
            <a:prstDash val="solid"/>
            <a:miter lim="8000"/>
            <a:headEnd type="none" w="sm" len="sm"/>
            <a:tailEnd type="none" w="sm" len="sm"/>
          </a:ln>
        </p:spPr>
      </p:sp>
      <p:sp>
        <p:nvSpPr>
          <p:cNvPr id="12" name="Google Shape;12;p2"/>
          <p:cNvSpPr txBox="1">
            <a:spLocks noGrp="1"/>
          </p:cNvSpPr>
          <p:nvPr>
            <p:ph type="ctrTitle"/>
          </p:nvPr>
        </p:nvSpPr>
        <p:spPr>
          <a:xfrm>
            <a:off x="3044700" y="1444255"/>
            <a:ext cx="3054600" cy="1537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9pPr>
          </a:lstStyle>
          <a:p>
            <a:endParaRPr/>
          </a:p>
        </p:txBody>
      </p:sp>
      <p:sp>
        <p:nvSpPr>
          <p:cNvPr id="13" name="Google Shape;13;p2"/>
          <p:cNvSpPr txBox="1">
            <a:spLocks noGrp="1"/>
          </p:cNvSpPr>
          <p:nvPr>
            <p:ph type="subTitle" idx="1"/>
          </p:nvPr>
        </p:nvSpPr>
        <p:spPr>
          <a:xfrm>
            <a:off x="3044700" y="3116580"/>
            <a:ext cx="3054600" cy="701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Economica"/>
              <a:buNone/>
              <a:defRPr sz="2100">
                <a:latin typeface="Economica"/>
                <a:ea typeface="Economica"/>
                <a:cs typeface="Economica"/>
                <a:sym typeface="Economica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Economica"/>
              <a:buNone/>
              <a:defRPr sz="2100">
                <a:latin typeface="Economica"/>
                <a:ea typeface="Economica"/>
                <a:cs typeface="Economica"/>
                <a:sym typeface="Economica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Economica"/>
              <a:buNone/>
              <a:defRPr sz="2100">
                <a:latin typeface="Economica"/>
                <a:ea typeface="Economica"/>
                <a:cs typeface="Economica"/>
                <a:sym typeface="Economica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Economica"/>
              <a:buNone/>
              <a:defRPr sz="2100">
                <a:latin typeface="Economica"/>
                <a:ea typeface="Economica"/>
                <a:cs typeface="Economica"/>
                <a:sym typeface="Economica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Economica"/>
              <a:buNone/>
              <a:defRPr sz="2100">
                <a:latin typeface="Economica"/>
                <a:ea typeface="Economica"/>
                <a:cs typeface="Economica"/>
                <a:sym typeface="Economica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Economica"/>
              <a:buNone/>
              <a:defRPr sz="2100">
                <a:latin typeface="Economica"/>
                <a:ea typeface="Economica"/>
                <a:cs typeface="Economica"/>
                <a:sym typeface="Economica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Economica"/>
              <a:buNone/>
              <a:defRPr sz="2100">
                <a:latin typeface="Economica"/>
                <a:ea typeface="Economica"/>
                <a:cs typeface="Economica"/>
                <a:sym typeface="Economica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Economica"/>
              <a:buNone/>
              <a:defRPr sz="2100">
                <a:latin typeface="Economica"/>
                <a:ea typeface="Economica"/>
                <a:cs typeface="Economica"/>
                <a:sym typeface="Economica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Economica"/>
              <a:buNone/>
              <a:defRPr sz="2100">
                <a:latin typeface="Economica"/>
                <a:ea typeface="Economica"/>
                <a:cs typeface="Economica"/>
                <a:sym typeface="Economica"/>
              </a:defRPr>
            </a:lvl9pPr>
          </a:lstStyle>
          <a:p>
            <a:endParaRPr/>
          </a:p>
        </p:txBody>
      </p:sp>
      <p:sp>
        <p:nvSpPr>
          <p:cNvPr id="14" name="Google Shape;14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3"/>
          <p:cNvSpPr/>
          <p:nvPr/>
        </p:nvSpPr>
        <p:spPr>
          <a:xfrm flipH="1">
            <a:off x="7595938" y="460225"/>
            <a:ext cx="1081625" cy="1124950"/>
          </a:xfrm>
          <a:custGeom>
            <a:avLst/>
            <a:gdLst/>
            <a:ahLst/>
            <a:cxnLst/>
            <a:rect l="l" t="t" r="r" b="b"/>
            <a:pathLst>
              <a:path w="43265" h="44998" extrusionOk="0">
                <a:moveTo>
                  <a:pt x="0" y="44998"/>
                </a:moveTo>
                <a:lnTo>
                  <a:pt x="0" y="0"/>
                </a:lnTo>
                <a:lnTo>
                  <a:pt x="43265" y="0"/>
                </a:lnTo>
              </a:path>
            </a:pathLst>
          </a:custGeom>
          <a:noFill/>
          <a:ln w="28575" cap="flat" cmpd="sng">
            <a:solidFill>
              <a:schemeClr val="lt2"/>
            </a:solidFill>
            <a:prstDash val="solid"/>
            <a:miter lim="8000"/>
            <a:headEnd type="none" w="sm" len="sm"/>
            <a:tailEnd type="none" w="sm" len="sm"/>
          </a:ln>
        </p:spPr>
      </p:sp>
      <p:sp>
        <p:nvSpPr>
          <p:cNvPr id="17" name="Google Shape;17;p3"/>
          <p:cNvSpPr/>
          <p:nvPr/>
        </p:nvSpPr>
        <p:spPr>
          <a:xfrm rot="10800000" flipH="1">
            <a:off x="466425" y="3558325"/>
            <a:ext cx="1081625" cy="1124950"/>
          </a:xfrm>
          <a:custGeom>
            <a:avLst/>
            <a:gdLst/>
            <a:ahLst/>
            <a:cxnLst/>
            <a:rect l="l" t="t" r="r" b="b"/>
            <a:pathLst>
              <a:path w="43265" h="44998" extrusionOk="0">
                <a:moveTo>
                  <a:pt x="0" y="44998"/>
                </a:moveTo>
                <a:lnTo>
                  <a:pt x="0" y="0"/>
                </a:lnTo>
                <a:lnTo>
                  <a:pt x="43265" y="0"/>
                </a:lnTo>
              </a:path>
            </a:pathLst>
          </a:custGeom>
          <a:noFill/>
          <a:ln w="28575" cap="flat" cmpd="sng">
            <a:solidFill>
              <a:schemeClr val="lt2"/>
            </a:solidFill>
            <a:prstDash val="solid"/>
            <a:miter lim="8000"/>
            <a:headEnd type="none" w="sm" len="sm"/>
            <a:tailEnd type="none" w="sm" len="sm"/>
          </a:ln>
        </p:spPr>
      </p:sp>
      <p:sp>
        <p:nvSpPr>
          <p:cNvPr id="18" name="Google Shape;18;p3"/>
          <p:cNvSpPr txBox="1">
            <a:spLocks noGrp="1"/>
          </p:cNvSpPr>
          <p:nvPr>
            <p:ph type="title"/>
          </p:nvPr>
        </p:nvSpPr>
        <p:spPr>
          <a:xfrm>
            <a:off x="773700" y="1806450"/>
            <a:ext cx="7596600" cy="1530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4"/>
          <p:cNvSpPr/>
          <p:nvPr/>
        </p:nvSpPr>
        <p:spPr>
          <a:xfrm>
            <a:off x="0" y="5045700"/>
            <a:ext cx="9144000" cy="97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" name="Google Shape;22;p4"/>
          <p:cNvSpPr txBox="1">
            <a:spLocks noGrp="1"/>
          </p:cNvSpPr>
          <p:nvPr>
            <p:ph type="title"/>
          </p:nvPr>
        </p:nvSpPr>
        <p:spPr>
          <a:xfrm>
            <a:off x="311700" y="315925"/>
            <a:ext cx="8520600" cy="831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4"/>
          <p:cNvSpPr txBox="1">
            <a:spLocks noGrp="1"/>
          </p:cNvSpPr>
          <p:nvPr>
            <p:ph type="body" idx="1"/>
          </p:nvPr>
        </p:nvSpPr>
        <p:spPr>
          <a:xfrm>
            <a:off x="311700" y="1225225"/>
            <a:ext cx="8520600" cy="335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24" name="Google Shape;24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5"/>
          <p:cNvSpPr txBox="1">
            <a:spLocks noGrp="1"/>
          </p:cNvSpPr>
          <p:nvPr>
            <p:ph type="title"/>
          </p:nvPr>
        </p:nvSpPr>
        <p:spPr>
          <a:xfrm>
            <a:off x="311700" y="315925"/>
            <a:ext cx="8520600" cy="831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5"/>
          <p:cNvSpPr txBox="1">
            <a:spLocks noGrp="1"/>
          </p:cNvSpPr>
          <p:nvPr>
            <p:ph type="body" idx="1"/>
          </p:nvPr>
        </p:nvSpPr>
        <p:spPr>
          <a:xfrm>
            <a:off x="311700" y="1225225"/>
            <a:ext cx="3999900" cy="335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8" name="Google Shape;28;p5"/>
          <p:cNvSpPr txBox="1">
            <a:spLocks noGrp="1"/>
          </p:cNvSpPr>
          <p:nvPr>
            <p:ph type="body" idx="2"/>
          </p:nvPr>
        </p:nvSpPr>
        <p:spPr>
          <a:xfrm>
            <a:off x="4832400" y="1225225"/>
            <a:ext cx="3999900" cy="335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9" name="Google Shape;29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6"/>
          <p:cNvSpPr txBox="1">
            <a:spLocks noGrp="1"/>
          </p:cNvSpPr>
          <p:nvPr>
            <p:ph type="title"/>
          </p:nvPr>
        </p:nvSpPr>
        <p:spPr>
          <a:xfrm>
            <a:off x="311700" y="315925"/>
            <a:ext cx="8520600" cy="831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8"/>
          <p:cNvSpPr/>
          <p:nvPr/>
        </p:nvSpPr>
        <p:spPr>
          <a:xfrm>
            <a:off x="0" y="5045700"/>
            <a:ext cx="9144000" cy="97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" name="Google Shape;39;p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5878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40" name="Google Shape;40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9"/>
          <p:cNvSpPr/>
          <p:nvPr/>
        </p:nvSpPr>
        <p:spPr>
          <a:xfrm>
            <a:off x="4572000" y="-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43" name="Google Shape;43;p9"/>
          <p:cNvCxnSpPr/>
          <p:nvPr/>
        </p:nvCxnSpPr>
        <p:spPr>
          <a:xfrm>
            <a:off x="5029675" y="4495500"/>
            <a:ext cx="468300" cy="0"/>
          </a:xfrm>
          <a:prstGeom prst="straightConnector1">
            <a:avLst/>
          </a:prstGeom>
          <a:noFill/>
          <a:ln w="1905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44" name="Google Shape;44;p9"/>
          <p:cNvSpPr txBox="1">
            <a:spLocks noGrp="1"/>
          </p:cNvSpPr>
          <p:nvPr>
            <p:ph type="title"/>
          </p:nvPr>
        </p:nvSpPr>
        <p:spPr>
          <a:xfrm>
            <a:off x="265500" y="929275"/>
            <a:ext cx="4045200" cy="1786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None/>
              <a:defRPr>
                <a:solidFill>
                  <a:schemeClr val="lt2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None/>
              <a:defRPr>
                <a:solidFill>
                  <a:schemeClr val="lt2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None/>
              <a:defRPr>
                <a:solidFill>
                  <a:schemeClr val="lt2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None/>
              <a:defRPr>
                <a:solidFill>
                  <a:schemeClr val="lt2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None/>
              <a:defRPr>
                <a:solidFill>
                  <a:schemeClr val="lt2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None/>
              <a:defRPr>
                <a:solidFill>
                  <a:schemeClr val="lt2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None/>
              <a:defRPr>
                <a:solidFill>
                  <a:schemeClr val="lt2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None/>
              <a:defRPr>
                <a:solidFill>
                  <a:schemeClr val="lt2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None/>
              <a:defRPr>
                <a:solidFill>
                  <a:schemeClr val="lt2"/>
                </a:solidFill>
              </a:defRPr>
            </a:lvl9pPr>
          </a:lstStyle>
          <a:p>
            <a:endParaRPr/>
          </a:p>
        </p:txBody>
      </p:sp>
      <p:sp>
        <p:nvSpPr>
          <p:cNvPr id="45" name="Google Shape;45;p9"/>
          <p:cNvSpPr txBox="1">
            <a:spLocks noGrp="1"/>
          </p:cNvSpPr>
          <p:nvPr>
            <p:ph type="subTitle" idx="1"/>
          </p:nvPr>
        </p:nvSpPr>
        <p:spPr>
          <a:xfrm>
            <a:off x="265500" y="2769001"/>
            <a:ext cx="4045200" cy="1574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Economica"/>
              <a:buNone/>
              <a:defRPr sz="2400">
                <a:latin typeface="Economica"/>
                <a:ea typeface="Economica"/>
                <a:cs typeface="Economica"/>
                <a:sym typeface="Economica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Economica"/>
              <a:buNone/>
              <a:defRPr sz="2400">
                <a:latin typeface="Economica"/>
                <a:ea typeface="Economica"/>
                <a:cs typeface="Economica"/>
                <a:sym typeface="Economica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Economica"/>
              <a:buNone/>
              <a:defRPr sz="2400">
                <a:latin typeface="Economica"/>
                <a:ea typeface="Economica"/>
                <a:cs typeface="Economica"/>
                <a:sym typeface="Economica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Economica"/>
              <a:buNone/>
              <a:defRPr sz="2400">
                <a:latin typeface="Economica"/>
                <a:ea typeface="Economica"/>
                <a:cs typeface="Economica"/>
                <a:sym typeface="Economica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Economica"/>
              <a:buNone/>
              <a:defRPr sz="2400">
                <a:latin typeface="Economica"/>
                <a:ea typeface="Economica"/>
                <a:cs typeface="Economica"/>
                <a:sym typeface="Economica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Economica"/>
              <a:buNone/>
              <a:defRPr sz="2400">
                <a:latin typeface="Economica"/>
                <a:ea typeface="Economica"/>
                <a:cs typeface="Economica"/>
                <a:sym typeface="Economica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Economica"/>
              <a:buNone/>
              <a:defRPr sz="2400">
                <a:latin typeface="Economica"/>
                <a:ea typeface="Economica"/>
                <a:cs typeface="Economica"/>
                <a:sym typeface="Economica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Economica"/>
              <a:buNone/>
              <a:defRPr sz="2400">
                <a:latin typeface="Economica"/>
                <a:ea typeface="Economica"/>
                <a:cs typeface="Economica"/>
                <a:sym typeface="Economica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Economica"/>
              <a:buNone/>
              <a:defRPr sz="2400">
                <a:latin typeface="Economica"/>
                <a:ea typeface="Economica"/>
                <a:cs typeface="Economica"/>
                <a:sym typeface="Economica"/>
              </a:defRPr>
            </a:lvl9pPr>
          </a:lstStyle>
          <a:p>
            <a:endParaRPr/>
          </a:p>
        </p:txBody>
      </p:sp>
      <p:sp>
        <p:nvSpPr>
          <p:cNvPr id="46" name="Google Shape;46;p9"/>
          <p:cNvSpPr txBox="1">
            <a:spLocks noGrp="1"/>
          </p:cNvSpPr>
          <p:nvPr>
            <p:ph type="body" idx="2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●"/>
              <a:defRPr>
                <a:solidFill>
                  <a:schemeClr val="lt1"/>
                </a:solidFill>
              </a:defRPr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47" name="Google Shape;47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0"/>
          <p:cNvSpPr txBox="1">
            <a:spLocks noGrp="1"/>
          </p:cNvSpPr>
          <p:nvPr>
            <p:ph type="body" idx="1"/>
          </p:nvPr>
        </p:nvSpPr>
        <p:spPr>
          <a:xfrm>
            <a:off x="319500" y="4218925"/>
            <a:ext cx="5998800" cy="598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Economica"/>
              <a:buNone/>
              <a:defRPr sz="2400">
                <a:latin typeface="Economica"/>
                <a:ea typeface="Economica"/>
                <a:cs typeface="Economica"/>
                <a:sym typeface="Economica"/>
              </a:defRPr>
            </a:lvl1pPr>
          </a:lstStyle>
          <a:p>
            <a:endParaRPr/>
          </a:p>
        </p:txBody>
      </p:sp>
      <p:sp>
        <p:nvSpPr>
          <p:cNvPr id="50" name="Google Shape;50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p11"/>
          <p:cNvSpPr/>
          <p:nvPr/>
        </p:nvSpPr>
        <p:spPr>
          <a:xfrm>
            <a:off x="0" y="5045700"/>
            <a:ext cx="9144000" cy="97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53;p11"/>
          <p:cNvSpPr txBox="1">
            <a:spLocks noGrp="1"/>
          </p:cNvSpPr>
          <p:nvPr>
            <p:ph type="title" hasCustomPrompt="1"/>
          </p:nvPr>
        </p:nvSpPr>
        <p:spPr>
          <a:xfrm>
            <a:off x="311700" y="957125"/>
            <a:ext cx="8520600" cy="2128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0"/>
              <a:buNone/>
              <a:defRPr sz="16000">
                <a:solidFill>
                  <a:schemeClr val="lt2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0"/>
              <a:buNone/>
              <a:defRPr sz="16000">
                <a:solidFill>
                  <a:schemeClr val="lt2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0"/>
              <a:buNone/>
              <a:defRPr sz="16000">
                <a:solidFill>
                  <a:schemeClr val="lt2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0"/>
              <a:buNone/>
              <a:defRPr sz="16000">
                <a:solidFill>
                  <a:schemeClr val="lt2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0"/>
              <a:buNone/>
              <a:defRPr sz="16000">
                <a:solidFill>
                  <a:schemeClr val="lt2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0"/>
              <a:buNone/>
              <a:defRPr sz="16000">
                <a:solidFill>
                  <a:schemeClr val="lt2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0"/>
              <a:buNone/>
              <a:defRPr sz="16000">
                <a:solidFill>
                  <a:schemeClr val="lt2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0"/>
              <a:buNone/>
              <a:defRPr sz="16000">
                <a:solidFill>
                  <a:schemeClr val="lt2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0"/>
              <a:buNone/>
              <a:defRPr sz="16000">
                <a:solidFill>
                  <a:schemeClr val="lt2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54" name="Google Shape;54;p11"/>
          <p:cNvSpPr txBox="1">
            <a:spLocks noGrp="1"/>
          </p:cNvSpPr>
          <p:nvPr>
            <p:ph type="body" idx="1"/>
          </p:nvPr>
        </p:nvSpPr>
        <p:spPr>
          <a:xfrm>
            <a:off x="311700" y="3162000"/>
            <a:ext cx="8520600" cy="1071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55" name="Google Shape;55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luxe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315925"/>
            <a:ext cx="8520600" cy="83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Economica"/>
              <a:buNone/>
              <a:defRPr sz="42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Economica"/>
              <a:buNone/>
              <a:defRPr sz="42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Economica"/>
              <a:buNone/>
              <a:defRPr sz="42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Economica"/>
              <a:buNone/>
              <a:defRPr sz="42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Economica"/>
              <a:buNone/>
              <a:defRPr sz="42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Economica"/>
              <a:buNone/>
              <a:defRPr sz="42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Economica"/>
              <a:buNone/>
              <a:defRPr sz="42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Economica"/>
              <a:buNone/>
              <a:defRPr sz="42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Economica"/>
              <a:buNone/>
              <a:defRPr sz="42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225225"/>
            <a:ext cx="8520600" cy="335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Open Sans"/>
              <a:buChar char="●"/>
              <a:defRPr sz="18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Char char="○"/>
              <a:defRPr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Char char="■"/>
              <a:defRPr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Char char="●"/>
              <a:defRPr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Char char="○"/>
              <a:defRPr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Char char="■"/>
              <a:defRPr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Char char="●"/>
              <a:defRPr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Char char="○"/>
              <a:defRPr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Open Sans"/>
              <a:buChar char="■"/>
              <a:defRPr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10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1pPr>
            <a:lvl2pPr lvl="1" algn="r">
              <a:buNone/>
              <a:defRPr sz="10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2pPr>
            <a:lvl3pPr lvl="2" algn="r">
              <a:buNone/>
              <a:defRPr sz="10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3pPr>
            <a:lvl4pPr lvl="3" algn="r">
              <a:buNone/>
              <a:defRPr sz="10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4pPr>
            <a:lvl5pPr lvl="4" algn="r">
              <a:buNone/>
              <a:defRPr sz="10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5pPr>
            <a:lvl6pPr lvl="5" algn="r">
              <a:buNone/>
              <a:defRPr sz="10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6pPr>
            <a:lvl7pPr lvl="6" algn="r">
              <a:buNone/>
              <a:defRPr sz="10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7pPr>
            <a:lvl8pPr lvl="7" algn="r">
              <a:buNone/>
              <a:defRPr sz="10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8pPr>
            <a:lvl9pPr lvl="8" algn="r">
              <a:buNone/>
              <a:defRPr sz="10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4" r:id="rId6"/>
    <p:sldLayoutId id="2147483655" r:id="rId7"/>
    <p:sldLayoutId id="2147483656" r:id="rId8"/>
    <p:sldLayoutId id="2147483657" r:id="rId9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image" Target="../media/image3.jpeg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3"/>
          <p:cNvSpPr txBox="1">
            <a:spLocks noGrp="1"/>
          </p:cNvSpPr>
          <p:nvPr>
            <p:ph type="ctrTitle"/>
          </p:nvPr>
        </p:nvSpPr>
        <p:spPr>
          <a:xfrm>
            <a:off x="2749262" y="592974"/>
            <a:ext cx="5917914" cy="1640762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2800" dirty="0" smtClean="0"/>
              <a:t>Отчет о проведении профилактической недели </a:t>
            </a:r>
            <a:r>
              <a:rPr lang="ru" sz="2800" b="1" dirty="0" smtClean="0"/>
              <a:t>«Здоровая семья»</a:t>
            </a:r>
            <a:endParaRPr sz="2800" b="1" dirty="0"/>
          </a:p>
        </p:txBody>
      </p:sp>
      <p:sp>
        <p:nvSpPr>
          <p:cNvPr id="63" name="Google Shape;63;p13"/>
          <p:cNvSpPr txBox="1">
            <a:spLocks noGrp="1"/>
          </p:cNvSpPr>
          <p:nvPr>
            <p:ph type="subTitle" idx="1"/>
          </p:nvPr>
        </p:nvSpPr>
        <p:spPr>
          <a:xfrm>
            <a:off x="3734937" y="3591787"/>
            <a:ext cx="3054600" cy="701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lang="ru-RU" dirty="0" smtClean="0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dirty="0"/>
              <a:t>2</a:t>
            </a:r>
            <a:r>
              <a:rPr lang="ru-RU" dirty="0" smtClean="0"/>
              <a:t> – </a:t>
            </a:r>
            <a:r>
              <a:rPr lang="ru-RU" dirty="0"/>
              <a:t>6</a:t>
            </a:r>
            <a:r>
              <a:rPr lang="ru-RU" dirty="0" smtClean="0"/>
              <a:t> декабря 2024 г.</a:t>
            </a:r>
            <a:endParaRPr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8" name="Google Shape;68;p14"/>
          <p:cNvCxnSpPr/>
          <p:nvPr/>
        </p:nvCxnSpPr>
        <p:spPr>
          <a:xfrm>
            <a:off x="352423" y="2860192"/>
            <a:ext cx="8336100" cy="0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dot"/>
            <a:round/>
            <a:headEnd type="none" w="sm" len="sm"/>
            <a:tailEnd type="none" w="sm" len="sm"/>
          </a:ln>
        </p:spPr>
      </p:cxnSp>
      <p:sp>
        <p:nvSpPr>
          <p:cNvPr id="69" name="Google Shape;69;p14"/>
          <p:cNvSpPr txBox="1">
            <a:spLocks noGrp="1"/>
          </p:cNvSpPr>
          <p:nvPr>
            <p:ph type="title"/>
          </p:nvPr>
        </p:nvSpPr>
        <p:spPr>
          <a:xfrm>
            <a:off x="235575" y="114127"/>
            <a:ext cx="8520600" cy="1158031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1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Неделя профилактики ВИЧ-инфекции и пропаганде </a:t>
            </a:r>
            <a:br>
              <a:rPr lang="ru" sz="1800" b="1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" sz="1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нравственных семейных ценностей </a:t>
            </a:r>
            <a:br>
              <a:rPr lang="ru" sz="1800" b="1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" sz="1800" b="1" dirty="0" smtClean="0">
                <a:solidFill>
                  <a:srgbClr val="CC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«Здоровая семья»</a:t>
            </a:r>
            <a:r>
              <a:rPr lang="ru" sz="1800" b="1" dirty="0">
                <a:solidFill>
                  <a:srgbClr val="CC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" sz="1800" b="1" dirty="0">
                <a:solidFill>
                  <a:srgbClr val="CC33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" sz="14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рамках недели проведены:</a:t>
            </a:r>
            <a:endParaRPr sz="14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70" name="Google Shape;70;p14"/>
          <p:cNvGrpSpPr/>
          <p:nvPr/>
        </p:nvGrpSpPr>
        <p:grpSpPr>
          <a:xfrm>
            <a:off x="369350" y="2864883"/>
            <a:ext cx="129000" cy="770742"/>
            <a:chOff x="369350" y="2864883"/>
            <a:chExt cx="129000" cy="770742"/>
          </a:xfrm>
        </p:grpSpPr>
        <p:sp>
          <p:nvSpPr>
            <p:cNvPr id="71" name="Google Shape;71;p14"/>
            <p:cNvSpPr/>
            <p:nvPr/>
          </p:nvSpPr>
          <p:spPr>
            <a:xfrm>
              <a:off x="369350" y="2864883"/>
              <a:ext cx="129000" cy="1290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cxnSp>
          <p:nvCxnSpPr>
            <p:cNvPr id="72" name="Google Shape;72;p14"/>
            <p:cNvCxnSpPr/>
            <p:nvPr/>
          </p:nvCxnSpPr>
          <p:spPr>
            <a:xfrm>
              <a:off x="433850" y="2991525"/>
              <a:ext cx="0" cy="644100"/>
            </a:xfrm>
            <a:prstGeom prst="straightConnector1">
              <a:avLst/>
            </a:pr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oval" w="med" len="med"/>
            </a:ln>
          </p:spPr>
        </p:cxnSp>
      </p:grpSp>
      <p:sp>
        <p:nvSpPr>
          <p:cNvPr id="73" name="Google Shape;73;p14"/>
          <p:cNvSpPr txBox="1">
            <a:spLocks noGrp="1"/>
          </p:cNvSpPr>
          <p:nvPr>
            <p:ph type="body" idx="4294967295"/>
          </p:nvPr>
        </p:nvSpPr>
        <p:spPr>
          <a:xfrm>
            <a:off x="582809" y="2948505"/>
            <a:ext cx="2706831" cy="821468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Акция 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«Волна вопросов и пожеланий»;</a:t>
            </a: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«Красная лента»</a:t>
            </a: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ru" sz="1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7" name="Google Shape;77;p14"/>
          <p:cNvSpPr txBox="1">
            <a:spLocks noGrp="1"/>
          </p:cNvSpPr>
          <p:nvPr>
            <p:ph type="body" idx="4294967295"/>
          </p:nvPr>
        </p:nvSpPr>
        <p:spPr>
          <a:xfrm>
            <a:off x="615024" y="1194726"/>
            <a:ext cx="3735303" cy="94183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Тематические классные часы: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– «Семейные ценности»;</a:t>
            </a:r>
          </a:p>
          <a:p>
            <a:pPr marL="0" indent="0">
              <a:buNone/>
            </a:pPr>
            <a:r>
              <a:rPr lang="ru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– «Мы выбираем здоровую жизнь»;</a:t>
            </a:r>
          </a:p>
          <a:p>
            <a:pPr marL="0" lvl="0" indent="0">
              <a:buNone/>
            </a:pPr>
            <a:r>
              <a:rPr lang="ru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– «Папа, мама и я, дружная семья»</a:t>
            </a:r>
          </a:p>
          <a:p>
            <a:pPr marL="0" lvl="0" indent="0">
              <a:buNone/>
            </a:pPr>
            <a:endParaRPr lang="ru" sz="1000" b="1" dirty="0" smtClean="0"/>
          </a:p>
        </p:txBody>
      </p:sp>
      <p:grpSp>
        <p:nvGrpSpPr>
          <p:cNvPr id="78" name="Google Shape;78;p14"/>
          <p:cNvGrpSpPr/>
          <p:nvPr/>
        </p:nvGrpSpPr>
        <p:grpSpPr>
          <a:xfrm>
            <a:off x="3185830" y="2927037"/>
            <a:ext cx="129000" cy="773079"/>
            <a:chOff x="3484800" y="2862533"/>
            <a:chExt cx="129000" cy="773079"/>
          </a:xfrm>
        </p:grpSpPr>
        <p:sp>
          <p:nvSpPr>
            <p:cNvPr id="79" name="Google Shape;79;p14"/>
            <p:cNvSpPr/>
            <p:nvPr/>
          </p:nvSpPr>
          <p:spPr>
            <a:xfrm>
              <a:off x="3484800" y="2862533"/>
              <a:ext cx="129000" cy="1290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cxnSp>
          <p:nvCxnSpPr>
            <p:cNvPr id="80" name="Google Shape;80;p14"/>
            <p:cNvCxnSpPr/>
            <p:nvPr/>
          </p:nvCxnSpPr>
          <p:spPr>
            <a:xfrm>
              <a:off x="3546200" y="2991513"/>
              <a:ext cx="0" cy="644100"/>
            </a:xfrm>
            <a:prstGeom prst="straightConnector1">
              <a:avLst/>
            </a:pr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oval" w="med" len="med"/>
            </a:ln>
          </p:spPr>
        </p:cxnSp>
      </p:grpSp>
      <p:grpSp>
        <p:nvGrpSpPr>
          <p:cNvPr id="82" name="Google Shape;82;p14"/>
          <p:cNvGrpSpPr/>
          <p:nvPr/>
        </p:nvGrpSpPr>
        <p:grpSpPr>
          <a:xfrm>
            <a:off x="4687075" y="1339003"/>
            <a:ext cx="129000" cy="1257296"/>
            <a:chOff x="5144075" y="1736575"/>
            <a:chExt cx="129000" cy="1257296"/>
          </a:xfrm>
        </p:grpSpPr>
        <p:sp>
          <p:nvSpPr>
            <p:cNvPr id="83" name="Google Shape;83;p14"/>
            <p:cNvSpPr/>
            <p:nvPr/>
          </p:nvSpPr>
          <p:spPr>
            <a:xfrm>
              <a:off x="5144075" y="2864871"/>
              <a:ext cx="129000" cy="1290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cxnSp>
          <p:nvCxnSpPr>
            <p:cNvPr id="84" name="Google Shape;84;p14"/>
            <p:cNvCxnSpPr/>
            <p:nvPr/>
          </p:nvCxnSpPr>
          <p:spPr>
            <a:xfrm rot="10800000">
              <a:off x="5208575" y="1736575"/>
              <a:ext cx="0" cy="1128300"/>
            </a:xfrm>
            <a:prstGeom prst="straightConnector1">
              <a:avLst/>
            </a:pr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oval" w="med" len="med"/>
            </a:ln>
          </p:spPr>
        </p:cxnSp>
      </p:grpSp>
      <p:grpSp>
        <p:nvGrpSpPr>
          <p:cNvPr id="86" name="Google Shape;86;p14"/>
          <p:cNvGrpSpPr/>
          <p:nvPr/>
        </p:nvGrpSpPr>
        <p:grpSpPr>
          <a:xfrm>
            <a:off x="5290550" y="2927334"/>
            <a:ext cx="129000" cy="770742"/>
            <a:chOff x="6657900" y="2864871"/>
            <a:chExt cx="129000" cy="770742"/>
          </a:xfrm>
        </p:grpSpPr>
        <p:sp>
          <p:nvSpPr>
            <p:cNvPr id="87" name="Google Shape;87;p14"/>
            <p:cNvSpPr/>
            <p:nvPr/>
          </p:nvSpPr>
          <p:spPr>
            <a:xfrm>
              <a:off x="6657900" y="2864871"/>
              <a:ext cx="129000" cy="1290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cxnSp>
          <p:nvCxnSpPr>
            <p:cNvPr id="88" name="Google Shape;88;p14"/>
            <p:cNvCxnSpPr/>
            <p:nvPr/>
          </p:nvCxnSpPr>
          <p:spPr>
            <a:xfrm>
              <a:off x="6722400" y="2991513"/>
              <a:ext cx="0" cy="644100"/>
            </a:xfrm>
            <a:prstGeom prst="straightConnector1">
              <a:avLst/>
            </a:pr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oval" w="med" len="med"/>
            </a:ln>
          </p:spPr>
        </p:cxnSp>
      </p:grpSp>
      <p:sp>
        <p:nvSpPr>
          <p:cNvPr id="24" name="Google Shape;77;p14"/>
          <p:cNvSpPr txBox="1">
            <a:spLocks/>
          </p:cNvSpPr>
          <p:nvPr/>
        </p:nvSpPr>
        <p:spPr>
          <a:xfrm>
            <a:off x="4826984" y="1211927"/>
            <a:ext cx="4042975" cy="16478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Open Sans"/>
              <a:buChar char="●"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400" marR="0" lvl="1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Char char="○"/>
              <a:defRPr sz="14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L="1371600" marR="0" lvl="2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Char char="■"/>
              <a:defRPr sz="14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L="1828800" marR="0" lvl="3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Char char="●"/>
              <a:defRPr sz="14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L="2286000" marR="0" lvl="4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Char char="○"/>
              <a:defRPr sz="14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L="2743200" marR="0" lvl="5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Char char="■"/>
              <a:defRPr sz="14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marL="3200400" marR="0" lvl="6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Char char="●"/>
              <a:defRPr sz="14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marL="3657600" marR="0" lvl="7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Char char="○"/>
              <a:defRPr sz="14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marL="4114800" marR="0" lvl="8" indent="-31750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Open Sans"/>
              <a:buChar char="■"/>
              <a:defRPr sz="14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pPr marL="0" indent="0">
              <a:buFont typeface="Open Sans"/>
              <a:buNone/>
            </a:pPr>
            <a:r>
              <a:rPr lang="ru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Профилактические беседы:</a:t>
            </a:r>
          </a:p>
          <a:p>
            <a:pPr marL="0" indent="0">
              <a:buFont typeface="Open Sans"/>
              <a:buNone/>
            </a:pPr>
            <a:r>
              <a:rPr lang="ru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– «Что такое ВИЧ, СПИД»;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ru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– </a:t>
            </a:r>
            <a:r>
              <a:rPr lang="ru" sz="1200" dirty="0">
                <a:latin typeface="Arial" panose="020B0604020202020204" pitchFamily="34" charset="0"/>
                <a:cs typeface="Arial" panose="020B0604020202020204" pitchFamily="34" charset="0"/>
              </a:rPr>
              <a:t>«Скажи: нет СПИДУ</a:t>
            </a:r>
            <a:r>
              <a:rPr lang="ru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»</a:t>
            </a:r>
          </a:p>
          <a:p>
            <a:pPr marL="0" indent="0">
              <a:lnSpc>
                <a:spcPct val="100000"/>
              </a:lnSpc>
              <a:buFont typeface="Open Sans"/>
              <a:buNone/>
            </a:pPr>
            <a:endParaRPr lang="ru" sz="1000" b="1" dirty="0" smtClean="0"/>
          </a:p>
          <a:p>
            <a:pPr marL="0" indent="0">
              <a:lnSpc>
                <a:spcPct val="100000"/>
              </a:lnSpc>
              <a:buFont typeface="Open Sans"/>
              <a:buNone/>
            </a:pPr>
            <a:r>
              <a:rPr lang="ru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Выставка рисунков «Здоровая семья»</a:t>
            </a:r>
          </a:p>
          <a:p>
            <a:pPr marL="0" indent="0">
              <a:lnSpc>
                <a:spcPct val="100000"/>
              </a:lnSpc>
              <a:buFont typeface="Open Sans"/>
              <a:buNone/>
            </a:pPr>
            <a:endParaRPr lang="ru" sz="12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00000"/>
              </a:lnSpc>
              <a:buFont typeface="Open Sans"/>
              <a:buNone/>
            </a:pPr>
            <a:r>
              <a:rPr lang="ru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Проведение спортивных игр «Мы на ЗОЖ»</a:t>
            </a:r>
          </a:p>
        </p:txBody>
      </p:sp>
      <p:sp>
        <p:nvSpPr>
          <p:cNvPr id="25" name="Google Shape;73;p14"/>
          <p:cNvSpPr txBox="1">
            <a:spLocks/>
          </p:cNvSpPr>
          <p:nvPr/>
        </p:nvSpPr>
        <p:spPr>
          <a:xfrm>
            <a:off x="3247230" y="2996694"/>
            <a:ext cx="1984576" cy="9840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Open Sans"/>
              <a:buChar char="●"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400" marR="0" lvl="1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Char char="○"/>
              <a:defRPr sz="14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L="1371600" marR="0" lvl="2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Char char="■"/>
              <a:defRPr sz="14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L="1828800" marR="0" lvl="3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Char char="●"/>
              <a:defRPr sz="14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L="2286000" marR="0" lvl="4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Char char="○"/>
              <a:defRPr sz="14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L="2743200" marR="0" lvl="5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Char char="■"/>
              <a:defRPr sz="14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marL="3200400" marR="0" lvl="6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Char char="●"/>
              <a:defRPr sz="14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marL="3657600" marR="0" lvl="7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Char char="○"/>
              <a:defRPr sz="14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marL="4114800" marR="0" lvl="8" indent="-31750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Open Sans"/>
              <a:buChar char="■"/>
              <a:defRPr sz="14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pPr marL="0" indent="0" algn="ctr">
              <a:buFont typeface="Open Sans"/>
              <a:buNone/>
            </a:pPr>
            <a:r>
              <a:rPr lang="ru-RU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Анкетирование обучающихся  </a:t>
            </a:r>
          </a:p>
          <a:p>
            <a:pPr marL="0" indent="0" algn="ctr">
              <a:buFont typeface="Open Sans"/>
              <a:buNone/>
            </a:pPr>
            <a:r>
              <a:rPr lang="ru-RU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«Что ты знаешь о ВИЧ»</a:t>
            </a:r>
            <a:r>
              <a:rPr lang="en-US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ru-RU" sz="1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Google Shape;73;p14"/>
          <p:cNvSpPr txBox="1">
            <a:spLocks/>
          </p:cNvSpPr>
          <p:nvPr/>
        </p:nvSpPr>
        <p:spPr>
          <a:xfrm>
            <a:off x="5478294" y="2855502"/>
            <a:ext cx="3365336" cy="16610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Open Sans"/>
              <a:buChar char="●"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400" marR="0" lvl="1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Char char="○"/>
              <a:defRPr sz="14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L="1371600" marR="0" lvl="2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Char char="■"/>
              <a:defRPr sz="14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L="1828800" marR="0" lvl="3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Char char="●"/>
              <a:defRPr sz="14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L="2286000" marR="0" lvl="4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Char char="○"/>
              <a:defRPr sz="14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L="2743200" marR="0" lvl="5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Char char="■"/>
              <a:defRPr sz="14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marL="3200400" marR="0" lvl="6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Char char="●"/>
              <a:defRPr sz="14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marL="3657600" marR="0" lvl="7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Char char="○"/>
              <a:defRPr sz="14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marL="4114800" marR="0" lvl="8" indent="-31750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Open Sans"/>
              <a:buChar char="■"/>
              <a:defRPr sz="14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pPr marL="0" indent="0">
              <a:buFont typeface="Open Sans"/>
              <a:buNone/>
            </a:pPr>
            <a:r>
              <a:rPr lang="ru-RU" sz="11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Занятие для обучающихся </a:t>
            </a:r>
          </a:p>
          <a:p>
            <a:pPr marL="0" indent="0">
              <a:buFont typeface="Open Sans"/>
              <a:buNone/>
            </a:pPr>
            <a:r>
              <a:rPr lang="ru-RU" sz="1100" b="1" dirty="0" smtClean="0">
                <a:latin typeface="Arial" panose="020B0604020202020204" pitchFamily="34" charset="0"/>
                <a:cs typeface="Arial" panose="020B0604020202020204" pitchFamily="34" charset="0"/>
              </a:rPr>
              <a:t>«Девчонки + Мальчишки = ?»</a:t>
            </a:r>
          </a:p>
          <a:p>
            <a:pPr marL="0" indent="0" algn="just">
              <a:buFont typeface="Open Sans"/>
              <a:buNone/>
            </a:pPr>
            <a:r>
              <a:rPr lang="ru-RU" sz="800" dirty="0" smtClean="0">
                <a:latin typeface="Arial" panose="020B0604020202020204" pitchFamily="34" charset="0"/>
                <a:cs typeface="Arial" panose="020B0604020202020204" pitchFamily="34" charset="0"/>
              </a:rPr>
              <a:t>     Данное занятие было нацелено на оптимизацию межполовых отношений школьников; помочь детям осознать различия в их отношении к представителям своего и противоположного пола; способствовать получению опыта сотрудничества и конкуренции в ситуации межполового взаимодействия; способствовать формированию у девочек и мальчиков позитивных установок по отношению друг к другу в ходе совместного принятия группового решения.   </a:t>
            </a:r>
            <a:endParaRPr lang="ru-RU" sz="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22" name="Google Shape;70;p14"/>
          <p:cNvGrpSpPr/>
          <p:nvPr/>
        </p:nvGrpSpPr>
        <p:grpSpPr>
          <a:xfrm>
            <a:off x="5328525" y="4233266"/>
            <a:ext cx="119816" cy="560390"/>
            <a:chOff x="369350" y="2864883"/>
            <a:chExt cx="129000" cy="770742"/>
          </a:xfrm>
        </p:grpSpPr>
        <p:sp>
          <p:nvSpPr>
            <p:cNvPr id="23" name="Google Shape;71;p14"/>
            <p:cNvSpPr/>
            <p:nvPr/>
          </p:nvSpPr>
          <p:spPr>
            <a:xfrm>
              <a:off x="369350" y="2864883"/>
              <a:ext cx="129000" cy="1290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cxnSp>
          <p:nvCxnSpPr>
            <p:cNvPr id="26" name="Google Shape;72;p14"/>
            <p:cNvCxnSpPr/>
            <p:nvPr/>
          </p:nvCxnSpPr>
          <p:spPr>
            <a:xfrm>
              <a:off x="433850" y="2991525"/>
              <a:ext cx="0" cy="644100"/>
            </a:xfrm>
            <a:prstGeom prst="straightConnector1">
              <a:avLst/>
            </a:pr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oval" w="med" len="med"/>
            </a:ln>
          </p:spPr>
        </p:cxnSp>
      </p:grpSp>
      <p:sp>
        <p:nvSpPr>
          <p:cNvPr id="27" name="Google Shape;73;p14"/>
          <p:cNvSpPr txBox="1">
            <a:spLocks/>
          </p:cNvSpPr>
          <p:nvPr/>
        </p:nvSpPr>
        <p:spPr>
          <a:xfrm>
            <a:off x="369350" y="3714250"/>
            <a:ext cx="4998312" cy="10032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Open Sans"/>
              <a:buChar char="●"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400" marR="0" lvl="1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Char char="○"/>
              <a:defRPr sz="14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L="1371600" marR="0" lvl="2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Char char="■"/>
              <a:defRPr sz="14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L="1828800" marR="0" lvl="3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Char char="●"/>
              <a:defRPr sz="14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L="2286000" marR="0" lvl="4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Char char="○"/>
              <a:defRPr sz="14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L="2743200" marR="0" lvl="5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Char char="■"/>
              <a:defRPr sz="14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marL="3200400" marR="0" lvl="6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Char char="●"/>
              <a:defRPr sz="14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marL="3657600" marR="0" lvl="7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Char char="○"/>
              <a:defRPr sz="14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marL="4114800" marR="0" lvl="8" indent="-31750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Open Sans"/>
              <a:buChar char="■"/>
              <a:defRPr sz="14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pPr marL="0" lvl="0" indent="0">
              <a:lnSpc>
                <a:spcPct val="100000"/>
              </a:lnSpc>
              <a:buNone/>
            </a:pPr>
            <a:r>
              <a:rPr lang="ru-RU" sz="1200" b="1" dirty="0">
                <a:latin typeface="Arial" panose="020B0604020202020204" pitchFamily="34" charset="0"/>
                <a:cs typeface="Arial" panose="020B0604020202020204" pitchFamily="34" charset="0"/>
              </a:rPr>
              <a:t>Профилактическая акция «Информационная палатка» под девизом «Проверь свои знания по ВИЧ и получи приз</a:t>
            </a:r>
            <a:r>
              <a:rPr lang="ru-RU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»</a:t>
            </a:r>
          </a:p>
          <a:p>
            <a:pPr marL="0" lvl="0" indent="0" algn="just">
              <a:lnSpc>
                <a:spcPct val="100000"/>
              </a:lnSpc>
              <a:buNone/>
            </a:pPr>
            <a:r>
              <a:rPr lang="ru-RU" sz="800" dirty="0" smtClean="0">
                <a:latin typeface="Arial" panose="020B0604020202020204" pitchFamily="34" charset="0"/>
                <a:cs typeface="Arial" panose="020B0604020202020204" pitchFamily="34" charset="0"/>
              </a:rPr>
              <a:t>     Основной целью данной акции является повышение информированности молодежи по вопросам ВИЧ</a:t>
            </a:r>
            <a:r>
              <a:rPr lang="en-US" sz="800" dirty="0" smtClean="0">
                <a:latin typeface="Arial" panose="020B0604020202020204" pitchFamily="34" charset="0"/>
                <a:cs typeface="Arial" panose="020B0604020202020204" pitchFamily="34" charset="0"/>
              </a:rPr>
              <a:t>/</a:t>
            </a:r>
            <a:r>
              <a:rPr lang="ru-RU" sz="800" dirty="0" smtClean="0">
                <a:latin typeface="Arial" panose="020B0604020202020204" pitchFamily="34" charset="0"/>
                <a:cs typeface="Arial" panose="020B0604020202020204" pitchFamily="34" charset="0"/>
              </a:rPr>
              <a:t>СПИД, предотвращение распространения ВИЧ, сохранение репродуктивного здоровья.</a:t>
            </a:r>
          </a:p>
          <a:p>
            <a:pPr marL="0" lvl="0" indent="0" algn="just">
              <a:lnSpc>
                <a:spcPct val="100000"/>
              </a:lnSpc>
              <a:buNone/>
            </a:pPr>
            <a:r>
              <a:rPr lang="ru-RU" sz="800" dirty="0" smtClean="0">
                <a:latin typeface="Arial" panose="020B0604020202020204" pitchFamily="34" charset="0"/>
                <a:cs typeface="Arial" panose="020B0604020202020204" pitchFamily="34" charset="0"/>
              </a:rPr>
              <a:t>     Данная акция проходила в форме викторины, за правильные и полные ответы на вопросы ребята получали сладкий приз.</a:t>
            </a:r>
            <a:endParaRPr lang="ru-RU" sz="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8" name="Google Shape;77;p14"/>
          <p:cNvSpPr txBox="1">
            <a:spLocks/>
          </p:cNvSpPr>
          <p:nvPr/>
        </p:nvSpPr>
        <p:spPr>
          <a:xfrm>
            <a:off x="615023" y="2136561"/>
            <a:ext cx="3799804" cy="7690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Open Sans"/>
              <a:buChar char="●"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400" marR="0" lvl="1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Char char="○"/>
              <a:defRPr sz="14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L="1371600" marR="0" lvl="2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Char char="■"/>
              <a:defRPr sz="14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L="1828800" marR="0" lvl="3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Char char="●"/>
              <a:defRPr sz="14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L="2286000" marR="0" lvl="4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Char char="○"/>
              <a:defRPr sz="14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L="2743200" marR="0" lvl="5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Char char="■"/>
              <a:defRPr sz="14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marL="3200400" marR="0" lvl="6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Char char="●"/>
              <a:defRPr sz="14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marL="3657600" marR="0" lvl="7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Char char="○"/>
              <a:defRPr sz="14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marL="4114800" marR="0" lvl="8" indent="-31750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Open Sans"/>
              <a:buChar char="■"/>
              <a:defRPr sz="14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pPr marL="0" indent="0">
              <a:buFont typeface="Open Sans"/>
              <a:buNone/>
            </a:pPr>
            <a:r>
              <a:rPr lang="ru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Участие в опросах:</a:t>
            </a:r>
          </a:p>
          <a:p>
            <a:pPr marL="0" indent="0">
              <a:buFont typeface="Open Sans"/>
              <a:buNone/>
            </a:pPr>
            <a:r>
              <a:rPr lang="ru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– Всероссийский онлайн-опрос молодежи;</a:t>
            </a:r>
          </a:p>
          <a:p>
            <a:pPr marL="0" indent="0">
              <a:buFont typeface="Open Sans"/>
              <a:buNone/>
            </a:pPr>
            <a:r>
              <a:rPr lang="ru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– Всероссийский онлайн-опрос педагогов </a:t>
            </a:r>
            <a:endParaRPr lang="ru" sz="1000" b="1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Объект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754" y="198570"/>
            <a:ext cx="2884293" cy="216322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Рисунок 11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108353" y="190622"/>
            <a:ext cx="3652665" cy="216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Рисунок 12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879630" y="195041"/>
            <a:ext cx="2085513" cy="21543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Рисунок 13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369360" y="2514542"/>
            <a:ext cx="2510270" cy="19517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Рисунок 14"/>
          <p:cNvPicPr/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65182" y="2514542"/>
            <a:ext cx="1999961" cy="1988185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5481" y="2438400"/>
            <a:ext cx="4045200" cy="1787236"/>
          </a:xfrm>
        </p:spPr>
        <p:txBody>
          <a:bodyPr/>
          <a:lstStyle/>
          <a:p>
            <a:pPr algn="just"/>
            <a:r>
              <a:rPr lang="ru-RU" sz="1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Проведенные мероприятия помогли сформировать у обучающихся представление о том, что такое ВИЧ, СПИД, какие существуют способы профилактики заболевания. Расширили представление подростков о семье, как о значимой и позитивно влияющей составляющей частной и общественной жизни, а также сформировали у обучающихся способность находить связь между семейными ценностями и снижением рисков ВИЧ инфицирования.</a:t>
            </a:r>
            <a:endParaRPr lang="ru-RU" sz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Заголовок 1"/>
          <p:cNvSpPr txBox="1">
            <a:spLocks/>
          </p:cNvSpPr>
          <p:nvPr/>
        </p:nvSpPr>
        <p:spPr>
          <a:xfrm>
            <a:off x="95481" y="4310194"/>
            <a:ext cx="4045200" cy="6165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Font typeface="Economica"/>
              <a:buNone/>
              <a:defRPr sz="4200" b="0" i="0" u="none" strike="noStrike" cap="none">
                <a:solidFill>
                  <a:schemeClr val="lt2"/>
                </a:solidFill>
                <a:latin typeface="Economica"/>
                <a:ea typeface="Economica"/>
                <a:cs typeface="Economica"/>
                <a:sym typeface="Economica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Font typeface="Economica"/>
              <a:buNone/>
              <a:defRPr sz="4200" b="0" i="0" u="none" strike="noStrike" cap="none">
                <a:solidFill>
                  <a:schemeClr val="lt2"/>
                </a:solidFill>
                <a:latin typeface="Economica"/>
                <a:ea typeface="Economica"/>
                <a:cs typeface="Economica"/>
                <a:sym typeface="Economica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Font typeface="Economica"/>
              <a:buNone/>
              <a:defRPr sz="4200" b="0" i="0" u="none" strike="noStrike" cap="none">
                <a:solidFill>
                  <a:schemeClr val="lt2"/>
                </a:solidFill>
                <a:latin typeface="Economica"/>
                <a:ea typeface="Economica"/>
                <a:cs typeface="Economica"/>
                <a:sym typeface="Economica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Font typeface="Economica"/>
              <a:buNone/>
              <a:defRPr sz="4200" b="0" i="0" u="none" strike="noStrike" cap="none">
                <a:solidFill>
                  <a:schemeClr val="lt2"/>
                </a:solidFill>
                <a:latin typeface="Economica"/>
                <a:ea typeface="Economica"/>
                <a:cs typeface="Economica"/>
                <a:sym typeface="Economica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Font typeface="Economica"/>
              <a:buNone/>
              <a:defRPr sz="4200" b="0" i="0" u="none" strike="noStrike" cap="none">
                <a:solidFill>
                  <a:schemeClr val="lt2"/>
                </a:solidFill>
                <a:latin typeface="Economica"/>
                <a:ea typeface="Economica"/>
                <a:cs typeface="Economica"/>
                <a:sym typeface="Economica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Font typeface="Economica"/>
              <a:buNone/>
              <a:defRPr sz="4200" b="0" i="0" u="none" strike="noStrike" cap="none">
                <a:solidFill>
                  <a:schemeClr val="lt2"/>
                </a:solidFill>
                <a:latin typeface="Economica"/>
                <a:ea typeface="Economica"/>
                <a:cs typeface="Economica"/>
                <a:sym typeface="Economica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Font typeface="Economica"/>
              <a:buNone/>
              <a:defRPr sz="4200" b="0" i="0" u="none" strike="noStrike" cap="none">
                <a:solidFill>
                  <a:schemeClr val="lt2"/>
                </a:solidFill>
                <a:latin typeface="Economica"/>
                <a:ea typeface="Economica"/>
                <a:cs typeface="Economica"/>
                <a:sym typeface="Economica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Font typeface="Economica"/>
              <a:buNone/>
              <a:defRPr sz="4200" b="0" i="0" u="none" strike="noStrike" cap="none">
                <a:solidFill>
                  <a:schemeClr val="lt2"/>
                </a:solidFill>
                <a:latin typeface="Economica"/>
                <a:ea typeface="Economica"/>
                <a:cs typeface="Economica"/>
                <a:sym typeface="Economica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Font typeface="Economica"/>
              <a:buNone/>
              <a:defRPr sz="4200" b="0" i="0" u="none" strike="noStrike" cap="none">
                <a:solidFill>
                  <a:schemeClr val="lt2"/>
                </a:solidFill>
                <a:latin typeface="Economica"/>
                <a:ea typeface="Economica"/>
                <a:cs typeface="Economica"/>
                <a:sym typeface="Economica"/>
              </a:defRPr>
            </a:lvl9pPr>
          </a:lstStyle>
          <a:p>
            <a:pPr algn="just"/>
            <a:r>
              <a:rPr lang="ru-RU" sz="1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</a:t>
            </a:r>
            <a:r>
              <a:rPr lang="ru-RU" sz="1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течение недели проведено 34 мероприятия, в которых приняли участие 470 обучающихся</a:t>
            </a:r>
            <a:r>
              <a:rPr lang="ru-RU" sz="1200" b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200" b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310 </a:t>
            </a:r>
            <a:r>
              <a:rPr lang="ru-RU" sz="1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родителя (законных представителя), </a:t>
            </a:r>
            <a:r>
              <a:rPr lang="ru-RU" sz="1200" b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36 педагогов.</a:t>
            </a:r>
            <a:endParaRPr lang="ru-RU" sz="12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Luxe">
  <a:themeElements>
    <a:clrScheme name="Luxe">
      <a:dk1>
        <a:srgbClr val="000000"/>
      </a:dk1>
      <a:lt1>
        <a:srgbClr val="FFFFFF"/>
      </a:lt1>
      <a:dk2>
        <a:srgbClr val="B7B7B7"/>
      </a:dk2>
      <a:lt2>
        <a:srgbClr val="CCA677"/>
      </a:lt2>
      <a:accent1>
        <a:srgbClr val="5D4037"/>
      </a:accent1>
      <a:accent2>
        <a:srgbClr val="455A64"/>
      </a:accent2>
      <a:accent3>
        <a:srgbClr val="607D8B"/>
      </a:accent3>
      <a:accent4>
        <a:srgbClr val="78909C"/>
      </a:accent4>
      <a:accent5>
        <a:srgbClr val="57BB8A"/>
      </a:accent5>
      <a:accent6>
        <a:srgbClr val="DCE755"/>
      </a:accent6>
      <a:hlink>
        <a:srgbClr val="57BB8A"/>
      </a:hlink>
      <a:folHlink>
        <a:srgbClr val="57BB8A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726</TotalTime>
  <Words>321</Words>
  <Application>Microsoft Office PowerPoint</Application>
  <PresentationFormat>Экран (16:9)</PresentationFormat>
  <Paragraphs>31</Paragraphs>
  <Slides>3</Slides>
  <Notes>3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</vt:i4>
      </vt:variant>
    </vt:vector>
  </HeadingPairs>
  <TitlesOfParts>
    <vt:vector size="8" baseType="lpstr">
      <vt:lpstr>Arial</vt:lpstr>
      <vt:lpstr>Open Sans</vt:lpstr>
      <vt:lpstr>Economica</vt:lpstr>
      <vt:lpstr>Times New Roman</vt:lpstr>
      <vt:lpstr>Luxe</vt:lpstr>
      <vt:lpstr>Отчет о проведении профилактической недели «Здоровая семья»</vt:lpstr>
      <vt:lpstr>Неделя профилактики ВИЧ-инфекции и пропаганде  нравственных семейных ценностей  «Здоровая семья» в рамках недели проведены:</vt:lpstr>
      <vt:lpstr>       Проведенные мероприятия помогли сформировать у обучающихся представление о том, что такое ВИЧ, СПИД, какие существуют способы профилактики заболевания. Расширили представление подростков о семье, как о значимой и позитивно влияющей составляющей частной и общественной жизни, а также сформировали у обучающихся способность находить связь между семейными ценностями и снижением рисков ВИЧ инфицирования.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Отчет о проведении профилактических недель: «Высокая ответственность», «Разноцветная неделя»</dc:title>
  <cp:lastModifiedBy>User</cp:lastModifiedBy>
  <cp:revision>61</cp:revision>
  <cp:lastPrinted>2024-12-13T02:10:44Z</cp:lastPrinted>
  <dcterms:modified xsi:type="dcterms:W3CDTF">2024-12-13T03:54:42Z</dcterms:modified>
</cp:coreProperties>
</file>